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2" r:id="rId3"/>
  </p:sldIdLst>
  <p:sldSz cx="6858000" cy="9144000" type="letter"/>
  <p:notesSz cx="6858000" cy="9144000"/>
  <p:defaultTextStyle>
    <a:defPPr>
      <a:defRPr lang="en-US"/>
    </a:defPPr>
    <a:lvl1pPr marL="0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4571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78" autoAdjust="0"/>
    <p:restoredTop sz="93027" autoAdjust="0"/>
  </p:normalViewPr>
  <p:slideViewPr>
    <p:cSldViewPr snapToGrid="0" snapToObjects="1" showGuides="1">
      <p:cViewPr>
        <p:scale>
          <a:sx n="125" d="100"/>
          <a:sy n="125" d="100"/>
        </p:scale>
        <p:origin x="-2364" y="942"/>
      </p:cViewPr>
      <p:guideLst>
        <p:guide orient="horz" pos="4672"/>
        <p:guide pos="30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FFC34-6E57-FB4B-9406-E5B21E415778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DEED8-B9DA-3D4E-B127-EFC122CD6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2465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4931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7396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9862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2327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4793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7258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9724" algn="l" defTabSz="43246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EED8-B9DA-3D4E-B127-EFC122CD6B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8B449-1575-E143-82B0-6165B32A1AF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0176-7FA1-104A-A260-E1E0A2B8F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5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45715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45715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45715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45715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45715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446860" y="816435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round/>
          </a:ln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922" y="816435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</p:pic>
      <p:pic>
        <p:nvPicPr>
          <p:cNvPr id="15" name="Picture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446859" y="2701599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round/>
          </a:ln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922" y="2701599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446859" y="4586763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round/>
          </a:ln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922" y="4586763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446859" y="6471927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round/>
          </a:ln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922" y="6471927"/>
            <a:ext cx="2897505" cy="18549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</p:pic>
      <p:sp>
        <p:nvSpPr>
          <p:cNvPr id="65" name="TextBox 64"/>
          <p:cNvSpPr txBox="1"/>
          <p:nvPr/>
        </p:nvSpPr>
        <p:spPr>
          <a:xfrm>
            <a:off x="3568354" y="6771525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55" name="TextBox 54"/>
          <p:cNvSpPr txBox="1"/>
          <p:nvPr/>
        </p:nvSpPr>
        <p:spPr>
          <a:xfrm>
            <a:off x="638062" y="922972"/>
            <a:ext cx="132620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 smtClean="0"/>
              <a:t>Name: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544924" y="1351175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DOB:                            Gender: </a:t>
            </a:r>
            <a:endParaRPr lang="en-US" sz="900" dirty="0"/>
          </a:p>
        </p:txBody>
      </p:sp>
      <p:sp>
        <p:nvSpPr>
          <p:cNvPr id="69" name="TextBox 68"/>
          <p:cNvSpPr txBox="1"/>
          <p:nvPr/>
        </p:nvSpPr>
        <p:spPr>
          <a:xfrm>
            <a:off x="641018" y="1602057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Region: </a:t>
            </a:r>
            <a:r>
              <a:rPr lang="en-US" sz="900" dirty="0"/>
              <a:t> </a:t>
            </a:r>
            <a:r>
              <a:rPr lang="en-US" sz="900" dirty="0" smtClean="0"/>
              <a:t>                Division: </a:t>
            </a:r>
            <a:endParaRPr lang="en-US" sz="900" dirty="0"/>
          </a:p>
        </p:txBody>
      </p:sp>
      <p:sp>
        <p:nvSpPr>
          <p:cNvPr id="70" name="TextBox 69"/>
          <p:cNvSpPr txBox="1"/>
          <p:nvPr/>
        </p:nvSpPr>
        <p:spPr>
          <a:xfrm>
            <a:off x="641018" y="1832889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71" name="TextBox 70"/>
          <p:cNvSpPr txBox="1"/>
          <p:nvPr/>
        </p:nvSpPr>
        <p:spPr>
          <a:xfrm>
            <a:off x="641018" y="1130667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72" name="TextBox 71"/>
          <p:cNvSpPr txBox="1"/>
          <p:nvPr/>
        </p:nvSpPr>
        <p:spPr>
          <a:xfrm>
            <a:off x="3472260" y="1379011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DOB:                            Gender: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68354" y="1860725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3568354" y="1158503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541968" y="3264651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DOB:                            Gender: </a:t>
            </a:r>
            <a:endParaRPr lang="en-US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638062" y="3515533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38062" y="3746365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638062" y="3044143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3568354" y="3515533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568354" y="3746365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3568354" y="3044143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84" name="TextBox 83"/>
          <p:cNvSpPr txBox="1"/>
          <p:nvPr/>
        </p:nvSpPr>
        <p:spPr>
          <a:xfrm>
            <a:off x="3472260" y="5144250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DOB:                            Gender: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68354" y="4923742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544924" y="5152717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DOB:                            Gender: </a:t>
            </a:r>
            <a:endParaRPr lang="en-US" sz="900" dirty="0"/>
          </a:p>
        </p:txBody>
      </p:sp>
      <p:sp>
        <p:nvSpPr>
          <p:cNvPr id="91" name="TextBox 90"/>
          <p:cNvSpPr txBox="1"/>
          <p:nvPr/>
        </p:nvSpPr>
        <p:spPr>
          <a:xfrm>
            <a:off x="641018" y="4932209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92" name="TextBox 91"/>
          <p:cNvSpPr txBox="1"/>
          <p:nvPr/>
        </p:nvSpPr>
        <p:spPr>
          <a:xfrm>
            <a:off x="521003" y="7046410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DOB:                            Gender: </a:t>
            </a:r>
            <a:endParaRPr lang="en-US" sz="900" dirty="0"/>
          </a:p>
        </p:txBody>
      </p:sp>
      <p:sp>
        <p:nvSpPr>
          <p:cNvPr id="94" name="TextBox 93"/>
          <p:cNvSpPr txBox="1"/>
          <p:nvPr/>
        </p:nvSpPr>
        <p:spPr>
          <a:xfrm>
            <a:off x="617097" y="7528124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95" name="TextBox 94"/>
          <p:cNvSpPr txBox="1"/>
          <p:nvPr/>
        </p:nvSpPr>
        <p:spPr>
          <a:xfrm>
            <a:off x="617097" y="6825902"/>
            <a:ext cx="117084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AYSO ID:</a:t>
            </a:r>
            <a:endParaRPr lang="en-US" sz="900" dirty="0"/>
          </a:p>
        </p:txBody>
      </p:sp>
      <p:sp>
        <p:nvSpPr>
          <p:cNvPr id="96" name="TextBox 95"/>
          <p:cNvSpPr txBox="1"/>
          <p:nvPr/>
        </p:nvSpPr>
        <p:spPr>
          <a:xfrm>
            <a:off x="3544435" y="960646"/>
            <a:ext cx="856116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17097" y="2791678"/>
            <a:ext cx="13238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44434" y="4677887"/>
            <a:ext cx="13238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17097" y="4685988"/>
            <a:ext cx="13238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38062" y="6580713"/>
            <a:ext cx="13238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3565398" y="2841109"/>
            <a:ext cx="98651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72260" y="3269312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DOB:                            Gender: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69594" y="1334241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2255373" y="3219731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2256084" y="5118654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269594" y="7012318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211232" y="5118654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188250" y="6987479"/>
            <a:ext cx="1007535" cy="111262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3534710" y="1602057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Region: </a:t>
            </a:r>
            <a:r>
              <a:rPr lang="en-US" sz="900" dirty="0"/>
              <a:t> </a:t>
            </a:r>
            <a:r>
              <a:rPr lang="en-US" sz="900" dirty="0" smtClean="0"/>
              <a:t>                Division: 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3534710" y="6531972"/>
            <a:ext cx="13238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000" dirty="0"/>
              <a:t>Name: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8062" y="5383549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17097" y="7314937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75350" y="5385242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17097" y="5614381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544434" y="5629178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4434" y="7507804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 smtClean="0"/>
              <a:t>Season:</a:t>
            </a:r>
            <a:endParaRPr lang="en-US" sz="9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534710" y="7253714"/>
            <a:ext cx="156031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900" dirty="0"/>
              <a:t>Region:                  Division: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472260" y="7012318"/>
            <a:ext cx="165640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DOB:                            Gender: </a:t>
            </a:r>
          </a:p>
        </p:txBody>
      </p:sp>
    </p:spTree>
    <p:extLst>
      <p:ext uri="{BB962C8B-B14F-4D97-AF65-F5344CB8AC3E}">
        <p14:creationId xmlns:p14="http://schemas.microsoft.com/office/powerpoint/2010/main" val="16762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46859" y="6471927"/>
            <a:ext cx="2897505" cy="1854926"/>
          </a:xfrm>
          <a:prstGeom prst="rect">
            <a:avLst/>
          </a:prstGeom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7922" y="6471927"/>
            <a:ext cx="2897505" cy="1854926"/>
          </a:xfrm>
          <a:prstGeom prst="rect">
            <a:avLst/>
          </a:prstGeom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46859" y="4586763"/>
            <a:ext cx="2897505" cy="1854926"/>
          </a:xfrm>
          <a:prstGeom prst="rect">
            <a:avLst/>
          </a:prstGeom>
        </p:spPr>
      </p:pic>
      <p:pic>
        <p:nvPicPr>
          <p:cNvPr id="27" name="Picture 2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7922" y="4586763"/>
            <a:ext cx="2897505" cy="1854926"/>
          </a:xfrm>
          <a:prstGeom prst="rect">
            <a:avLst/>
          </a:prstGeom>
        </p:spPr>
      </p:pic>
      <p:pic>
        <p:nvPicPr>
          <p:cNvPr id="22" name="Picture 2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46859" y="2701591"/>
            <a:ext cx="2897505" cy="1854926"/>
          </a:xfrm>
          <a:prstGeom prst="rect">
            <a:avLst/>
          </a:prstGeom>
        </p:spPr>
      </p:pic>
      <p:pic>
        <p:nvPicPr>
          <p:cNvPr id="23" name="Picture 2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7922" y="2701591"/>
            <a:ext cx="2897505" cy="1854926"/>
          </a:xfrm>
          <a:prstGeom prst="rect">
            <a:avLst/>
          </a:prstGeom>
        </p:spPr>
      </p:pic>
      <p:pic>
        <p:nvPicPr>
          <p:cNvPr id="21" name="Picture 2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446859" y="816427"/>
            <a:ext cx="2897505" cy="1854926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7922" y="816427"/>
            <a:ext cx="2897505" cy="185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9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9458</TotalTime>
  <Words>119</Words>
  <Application>Microsoft Office PowerPoint</Application>
  <PresentationFormat>Letter Paper (8.5x11 in)</PresentationFormat>
  <Paragraphs>40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Groff</dc:creator>
  <cp:lastModifiedBy>Kevin Mitchell</cp:lastModifiedBy>
  <cp:revision>186</cp:revision>
  <cp:lastPrinted>2016-08-24T21:08:07Z</cp:lastPrinted>
  <dcterms:created xsi:type="dcterms:W3CDTF">2013-02-03T18:25:20Z</dcterms:created>
  <dcterms:modified xsi:type="dcterms:W3CDTF">2016-11-01T18:13:26Z</dcterms:modified>
</cp:coreProperties>
</file>